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80" r:id="rId3"/>
    <p:sldId id="281" r:id="rId4"/>
    <p:sldId id="282" r:id="rId5"/>
    <p:sldId id="283" r:id="rId6"/>
    <p:sldId id="285" r:id="rId7"/>
    <p:sldId id="284" r:id="rId8"/>
    <p:sldId id="28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17E"/>
    <a:srgbClr val="F64D0A"/>
    <a:srgbClr val="FFE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70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5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87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4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36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80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84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59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FAA17E">
                <a:lumMod val="100000"/>
              </a:srgb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076C698-D17A-9C49-A3C4-213672052E6D}"/>
              </a:ext>
            </a:extLst>
          </p:cNvPr>
          <p:cNvSpPr/>
          <p:nvPr/>
        </p:nvSpPr>
        <p:spPr>
          <a:xfrm>
            <a:off x="2407298" y="5243804"/>
            <a:ext cx="5822302" cy="774442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1BA9ED-5537-554A-E9AA-DFC2C30B6910}"/>
              </a:ext>
            </a:extLst>
          </p:cNvPr>
          <p:cNvSpPr/>
          <p:nvPr/>
        </p:nvSpPr>
        <p:spPr>
          <a:xfrm>
            <a:off x="8610600" y="4928396"/>
            <a:ext cx="1844119" cy="1369767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no interior, janela, cozinha, comida&#10;&#10;Descrição gerada automaticamente">
            <a:extLst>
              <a:ext uri="{FF2B5EF4-FFF2-40B4-BE49-F238E27FC236}">
                <a16:creationId xmlns:a16="http://schemas.microsoft.com/office/drawing/2014/main" id="{955A05E3-7AEA-6B56-34D0-93ECC2B9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1"/>
          <a:stretch/>
        </p:blipFill>
        <p:spPr>
          <a:xfrm>
            <a:off x="1" y="0"/>
            <a:ext cx="12192000" cy="4597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Projeto No Precinho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pt-BR" sz="2400" b="1" dirty="0">
                <a:solidFill>
                  <a:schemeClr val="bg1"/>
                </a:solidFill>
              </a:rPr>
              <a:t>Equipe</a:t>
            </a:r>
            <a:endParaRPr lang="pt-B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Victor Braz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Gustavo Garcia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Igor </a:t>
            </a:r>
            <a:r>
              <a:rPr lang="pt-BR" dirty="0" err="1">
                <a:solidFill>
                  <a:schemeClr val="bg1"/>
                </a:solidFill>
              </a:rPr>
              <a:t>Paschoalino</a:t>
            </a:r>
            <a:endParaRPr lang="pt-B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Daniel Dias 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Paulo Ribeiro</a:t>
            </a:r>
          </a:p>
          <a:p>
            <a:endParaRPr lang="pt-BR" dirty="0"/>
          </a:p>
        </p:txBody>
      </p:sp>
      <p:pic>
        <p:nvPicPr>
          <p:cNvPr id="5" name="Imagem 4" descr="Uma imagem contendo no interior, janela, cozinha, comida&#10;&#10;Descrição gerada automaticamente">
            <a:extLst>
              <a:ext uri="{FF2B5EF4-FFF2-40B4-BE49-F238E27FC236}">
                <a16:creationId xmlns:a16="http://schemas.microsoft.com/office/drawing/2014/main" id="{B5448C5B-49CF-61D6-22F7-583E0DCF7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"/>
          <a:stretch/>
        </p:blipFill>
        <p:spPr>
          <a:xfrm>
            <a:off x="1670181" y="0"/>
            <a:ext cx="8784538" cy="4721290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>
                <a:solidFill>
                  <a:schemeClr val="bg1"/>
                </a:solidFill>
              </a:rPr>
              <a:t>Contexto DO Problema</a:t>
            </a:r>
          </a:p>
        </p:txBody>
      </p:sp>
      <p:pic>
        <p:nvPicPr>
          <p:cNvPr id="5" name="Espaço Reservado para Conteúdo 4" descr="Mulher na frente de uma loja&#10;&#10;Descrição gerada automaticamente com confiança baixa">
            <a:extLst>
              <a:ext uri="{FF2B5EF4-FFF2-40B4-BE49-F238E27FC236}">
                <a16:creationId xmlns:a16="http://schemas.microsoft.com/office/drawing/2014/main" id="{891F46AD-88EC-E9D2-4165-EB7E0FF4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200" y="0"/>
            <a:ext cx="13144501" cy="685800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B3906A-B8D7-E753-61A6-13C1B97EF7A7}"/>
              </a:ext>
            </a:extLst>
          </p:cNvPr>
          <p:cNvSpPr/>
          <p:nvPr/>
        </p:nvSpPr>
        <p:spPr>
          <a:xfrm>
            <a:off x="800100" y="649224"/>
            <a:ext cx="5613400" cy="1217676"/>
          </a:xfrm>
          <a:prstGeom prst="rect">
            <a:avLst/>
          </a:prstGeom>
          <a:gradFill flip="none" rotWithShape="1">
            <a:gsLst>
              <a:gs pos="0">
                <a:srgbClr val="FAA17E">
                  <a:lumMod val="100000"/>
                </a:srgbClr>
              </a:gs>
              <a:gs pos="100000">
                <a:schemeClr val="accent3"/>
              </a:gs>
            </a:gsLst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122749-8840-4B59-4A4F-D895B1C1B67C}"/>
              </a:ext>
            </a:extLst>
          </p:cNvPr>
          <p:cNvSpPr/>
          <p:nvPr/>
        </p:nvSpPr>
        <p:spPr>
          <a:xfrm>
            <a:off x="2798064" y="2349500"/>
            <a:ext cx="6172200" cy="3757676"/>
          </a:xfrm>
          <a:prstGeom prst="rect">
            <a:avLst/>
          </a:prstGeom>
          <a:gradFill flip="none" rotWithShape="1">
            <a:gsLst>
              <a:gs pos="0">
                <a:srgbClr val="FAA17E">
                  <a:lumMod val="100000"/>
                </a:srgbClr>
              </a:gs>
              <a:gs pos="100000">
                <a:schemeClr val="accent3"/>
              </a:gs>
            </a:gsLst>
            <a:lin ang="4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ACB502-947E-F26E-7DD7-33A371AA8B36}"/>
              </a:ext>
            </a:extLst>
          </p:cNvPr>
          <p:cNvSpPr txBox="1"/>
          <p:nvPr/>
        </p:nvSpPr>
        <p:spPr>
          <a:xfrm>
            <a:off x="3010335" y="2775863"/>
            <a:ext cx="5747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Clientes gastam muito mais tempo e dinheiro do que o necessário em supermercados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É muito complicado comparar preços entre supermercados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55285CA-1E8A-2EE9-0298-1761B21418EA}"/>
              </a:ext>
            </a:extLst>
          </p:cNvPr>
          <p:cNvSpPr txBox="1">
            <a:spLocks/>
          </p:cNvSpPr>
          <p:nvPr/>
        </p:nvSpPr>
        <p:spPr>
          <a:xfrm>
            <a:off x="672761" y="585216"/>
            <a:ext cx="57407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chemeClr val="tx1"/>
                </a:solidFill>
              </a:rPr>
              <a:t>Contexto do Problema</a:t>
            </a: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FAA17E"/>
            </a:gs>
            <a:gs pos="89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pt-BR" dirty="0">
                <a:ln w="19050">
                  <a:noFill/>
                </a:ln>
              </a:rPr>
              <a:t>Público-Alvo | PERSONAS</a:t>
            </a:r>
          </a:p>
        </p:txBody>
      </p:sp>
      <p:pic>
        <p:nvPicPr>
          <p:cNvPr id="9" name="Imagem 8" descr="Homem de barba e óculos&#10;&#10;Descrição gerada automaticamente">
            <a:extLst>
              <a:ext uri="{FF2B5EF4-FFF2-40B4-BE49-F238E27FC236}">
                <a16:creationId xmlns:a16="http://schemas.microsoft.com/office/drawing/2014/main" id="{2B31A953-908B-EA5B-2DB0-27784BEA5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9" r="4" b="5509"/>
          <a:stretch/>
        </p:blipFill>
        <p:spPr>
          <a:xfrm>
            <a:off x="484632" y="484632"/>
            <a:ext cx="4495806" cy="351194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m 10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87E255E6-A691-8699-9B9C-76C2DDC5D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r="15087" b="9"/>
          <a:stretch/>
        </p:blipFill>
        <p:spPr>
          <a:xfrm>
            <a:off x="484633" y="4150597"/>
            <a:ext cx="1564300" cy="2231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Espaço Reservado para Conteúdo 6" descr="Homem de barba sorrindo&#10;&#10;Descrição gerada automaticamente">
            <a:extLst>
              <a:ext uri="{FF2B5EF4-FFF2-40B4-BE49-F238E27FC236}">
                <a16:creationId xmlns:a16="http://schemas.microsoft.com/office/drawing/2014/main" id="{1B48FAFA-977C-AED7-62AF-08AE91E5FA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5" r="6" b="1133"/>
          <a:stretch/>
        </p:blipFill>
        <p:spPr>
          <a:xfrm>
            <a:off x="2209800" y="4150596"/>
            <a:ext cx="2770638" cy="2231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962656-D60C-B237-DF67-67582321A979}"/>
              </a:ext>
            </a:extLst>
          </p:cNvPr>
          <p:cNvSpPr txBox="1"/>
          <p:nvPr/>
        </p:nvSpPr>
        <p:spPr>
          <a:xfrm>
            <a:off x="6260841" y="2084832"/>
            <a:ext cx="49918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25 – 60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Pessoas que precisam se sustentar ou sustentar mais alguém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Gerentes de supermercado</a:t>
            </a:r>
          </a:p>
        </p:txBody>
      </p:sp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Solução | 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EB01F-E57B-42B1-BBB6-1BE66D36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966" y="2380053"/>
            <a:ext cx="7448068" cy="4023360"/>
          </a:xfrm>
        </p:spPr>
        <p:txBody>
          <a:bodyPr/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Principal proposta é a criação de um aplicativo que realize comparações de preços de supermercados.</a:t>
            </a:r>
            <a:endParaRPr lang="pt-BR" sz="2400" b="0" dirty="0">
              <a:effectLst/>
            </a:endParaRPr>
          </a:p>
          <a:p>
            <a:r>
              <a:rPr lang="pt-BR" sz="2400" dirty="0"/>
              <a:t>Objetivos</a:t>
            </a:r>
            <a:r>
              <a:rPr lang="en-US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realiza</a:t>
            </a:r>
            <a:r>
              <a:rPr lang="pt-BR" sz="2400" dirty="0" err="1"/>
              <a:t>ção</a:t>
            </a:r>
            <a:r>
              <a:rPr lang="pt-BR" sz="2400" dirty="0"/>
              <a:t> de compras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comparação</a:t>
            </a:r>
            <a:r>
              <a:rPr lang="en-US" sz="2400" dirty="0"/>
              <a:t> de </a:t>
            </a:r>
            <a:r>
              <a:rPr lang="en-US" sz="2400" dirty="0" err="1"/>
              <a:t>preços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descoberta</a:t>
            </a:r>
            <a:r>
              <a:rPr lang="en-US" sz="2400" dirty="0"/>
              <a:t> de </a:t>
            </a:r>
            <a:r>
              <a:rPr lang="en-US" sz="2400" dirty="0" err="1"/>
              <a:t>supermercados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organização</a:t>
            </a:r>
            <a:r>
              <a:rPr lang="en-US" sz="2400" dirty="0"/>
              <a:t> de tempo dos </a:t>
            </a:r>
            <a:r>
              <a:rPr lang="en-US" sz="2400" dirty="0" err="1"/>
              <a:t>clientes</a:t>
            </a:r>
            <a:r>
              <a:rPr lang="en-US" sz="2400" dirty="0"/>
              <a:t>…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Histórias de Usuários e 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" y="3720518"/>
            <a:ext cx="5181600" cy="349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cs typeface="Arial" panose="020B0604020202020204" pitchFamily="34" charset="0"/>
              </a:rPr>
              <a:t>Requisitos Funcionais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O sistema deve permitir que o usuário salve os produtos em uma lista de compras</a:t>
            </a:r>
            <a:endParaRPr lang="pt-BR" sz="20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cs typeface="Arial" panose="020B0604020202020204" pitchFamily="34" charset="0"/>
              </a:rPr>
              <a:t>Requisitos Não Funcionais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000000"/>
                </a:solidFill>
                <a:cs typeface="Arial" panose="020B0604020202020204" pitchFamily="34" charset="0"/>
              </a:rPr>
              <a:t>O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 preços dos produtos e sua disponibilidade em todos os mercados deve sempre estar atualizado</a:t>
            </a:r>
            <a:endParaRPr lang="pt-BR" sz="2000" dirty="0"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88013C-DE68-0DB0-3CA6-B71AF61D8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" t="3932" r="1157" b="3670"/>
          <a:stretch/>
        </p:blipFill>
        <p:spPr>
          <a:xfrm>
            <a:off x="5974080" y="2141221"/>
            <a:ext cx="5361335" cy="13258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3C2EBF-743A-2562-3A7C-A94A1617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" t="1959" r="1772" b="2617"/>
          <a:stretch/>
        </p:blipFill>
        <p:spPr>
          <a:xfrm>
            <a:off x="434340" y="2148840"/>
            <a:ext cx="5181600" cy="13343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5230A96-A39F-76C1-119A-7068092C3562}"/>
              </a:ext>
            </a:extLst>
          </p:cNvPr>
          <p:cNvSpPr txBox="1"/>
          <p:nvPr/>
        </p:nvSpPr>
        <p:spPr>
          <a:xfrm>
            <a:off x="1872394" y="1673089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História</a:t>
            </a:r>
            <a:r>
              <a:rPr lang="en-US" sz="2000" dirty="0"/>
              <a:t> de </a:t>
            </a:r>
            <a:r>
              <a:rPr lang="en-US" sz="2000" dirty="0" err="1"/>
              <a:t>usuário</a:t>
            </a:r>
            <a:r>
              <a:rPr lang="en-US" sz="2000" dirty="0"/>
              <a:t> </a:t>
            </a:r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3C4F41-BCF0-8D10-1821-C13A1EEE9841}"/>
              </a:ext>
            </a:extLst>
          </p:cNvPr>
          <p:cNvSpPr txBox="1"/>
          <p:nvPr/>
        </p:nvSpPr>
        <p:spPr>
          <a:xfrm>
            <a:off x="7569641" y="1648128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História</a:t>
            </a:r>
            <a:r>
              <a:rPr lang="en-US" sz="2000" dirty="0"/>
              <a:t> de </a:t>
            </a:r>
            <a:r>
              <a:rPr lang="en-US" sz="2000" dirty="0" err="1"/>
              <a:t>usuário</a:t>
            </a:r>
            <a:r>
              <a:rPr lang="en-US" sz="2000" dirty="0"/>
              <a:t> </a:t>
            </a:r>
            <a:endParaRPr lang="pt-BR" sz="200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DBC2BF7-2459-450C-345D-3D54D74EA19C}"/>
              </a:ext>
            </a:extLst>
          </p:cNvPr>
          <p:cNvSpPr txBox="1">
            <a:spLocks/>
          </p:cNvSpPr>
          <p:nvPr/>
        </p:nvSpPr>
        <p:spPr>
          <a:xfrm>
            <a:off x="5974080" y="3720518"/>
            <a:ext cx="5754499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cs typeface="Arial" panose="020B0604020202020204" pitchFamily="34" charset="0"/>
              </a:rPr>
              <a:t>Requisitos Funcionais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O sistema deve permitir que uma conta gerente cadastre seu supermercado e produtos</a:t>
            </a:r>
            <a:endParaRPr lang="pt-BR" sz="20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cs typeface="Arial" panose="020B0604020202020204" pitchFamily="34" charset="0"/>
              </a:rPr>
              <a:t>Requisitos Não Funcionais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0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O aplicativo deve funcionar em telefones e desktops</a:t>
            </a:r>
            <a:endParaRPr lang="pt-BR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FAA17E"/>
            </a:gs>
            <a:gs pos="100000">
              <a:schemeClr val="accent1">
                <a:lumMod val="80000"/>
                <a:lumOff val="20000"/>
                <a:alpha val="34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3E032BD-B63A-D47A-3F0C-C3AC5B0A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666" y="-46003"/>
            <a:ext cx="2219075" cy="4394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E899237-76A4-6D87-4816-615839DD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818" y="-46001"/>
            <a:ext cx="2241047" cy="439421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1C9C346-CB06-1CE3-2B44-5ADD67A65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8364" y="-46002"/>
            <a:ext cx="2241047" cy="4394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08E4FBA-A5AC-05F0-50BB-58E9690752E5}"/>
              </a:ext>
            </a:extLst>
          </p:cNvPr>
          <p:cNvSpPr/>
          <p:nvPr/>
        </p:nvSpPr>
        <p:spPr>
          <a:xfrm>
            <a:off x="0" y="4559967"/>
            <a:ext cx="12192001" cy="2298032"/>
          </a:xfrm>
          <a:prstGeom prst="rect">
            <a:avLst/>
          </a:prstGeom>
          <a:gradFill flip="none" rotWithShape="1">
            <a:gsLst>
              <a:gs pos="98000">
                <a:schemeClr val="accent5">
                  <a:lumMod val="59000"/>
                </a:schemeClr>
              </a:gs>
              <a:gs pos="43000">
                <a:schemeClr val="accent3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9F6027-21B9-9EC6-D148-C8AA35B861E8}"/>
              </a:ext>
            </a:extLst>
          </p:cNvPr>
          <p:cNvSpPr/>
          <p:nvPr/>
        </p:nvSpPr>
        <p:spPr>
          <a:xfrm>
            <a:off x="2887403" y="4983480"/>
            <a:ext cx="6619875" cy="1214776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866" y="4983480"/>
            <a:ext cx="10366947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spc="200" dirty="0" err="1">
                <a:solidFill>
                  <a:srgbClr val="FFFFFF"/>
                </a:solidFill>
              </a:rPr>
              <a:t>Projeto</a:t>
            </a:r>
            <a:r>
              <a:rPr lang="en-US" sz="6600" spc="200" dirty="0">
                <a:solidFill>
                  <a:srgbClr val="FFFFFF"/>
                </a:solidFill>
              </a:rPr>
              <a:t> da Interface</a:t>
            </a:r>
          </a:p>
        </p:txBody>
      </p:sp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Processo de Trabalho (Design </a:t>
            </a:r>
            <a:r>
              <a:rPr lang="pt-BR" dirty="0" err="1"/>
              <a:t>Thinking</a:t>
            </a:r>
            <a:r>
              <a:rPr lang="pt-BR" dirty="0"/>
              <a:t> e Scrum)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Divisão de Papéis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Ferramentas - Miro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Controle de Versão - GitHub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0CDC4B-71E5-24F2-B18A-C53F520A0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5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B1B094"/>
            </a:gs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No Precinho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Victor Braz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Gustavo Garcia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Igor </a:t>
            </a:r>
            <a:r>
              <a:rPr lang="pt-BR" dirty="0" err="1"/>
              <a:t>Paschoalino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Daniel Dias </a:t>
            </a:r>
            <a:br>
              <a:rPr lang="pt-BR" dirty="0"/>
            </a:br>
            <a:r>
              <a:rPr lang="pt-BR" dirty="0"/>
              <a:t>Paulo Ribeiro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146</TotalTime>
  <Words>225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Projeto No Precinho</vt:lpstr>
      <vt:lpstr>Contexto DO Problema</vt:lpstr>
      <vt:lpstr>Público-Alvo | PERSONAS</vt:lpstr>
      <vt:lpstr>Proposta de Solução | Objetivos</vt:lpstr>
      <vt:lpstr>Histórias de Usuários e Requisitos</vt:lpstr>
      <vt:lpstr>Projeto da Interface</vt:lpstr>
      <vt:lpstr>Metodologia</vt:lpstr>
      <vt:lpstr>Projeto No Precinho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Daniel Dias</cp:lastModifiedBy>
  <cp:revision>2</cp:revision>
  <dcterms:created xsi:type="dcterms:W3CDTF">2022-04-05T03:20:00Z</dcterms:created>
  <dcterms:modified xsi:type="dcterms:W3CDTF">2023-04-16T21:25:58Z</dcterms:modified>
</cp:coreProperties>
</file>